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1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B1360D2-97F6-4D9C-A4F5-01C5F13D286B}" type="datetimeFigureOut">
              <a:rPr lang="en-US" smtClean="0"/>
              <a:pPr/>
              <a:t>5/4/2008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1D59B2-0676-45D5-B7D1-7CC14EF4DD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Carbondale Area School District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Coronal Mass Ejections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Infrared picture of many C.M.E.s </a:t>
            </a:r>
            <a:endParaRPr lang="en-US" dirty="0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1524000"/>
            <a:ext cx="6172200" cy="485658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o_cme_slid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1749149"/>
            <a:ext cx="8504238" cy="412805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Because of the high reactivity of the suns surface</a:t>
            </a:r>
            <a:endParaRPr lang="en-US" dirty="0"/>
          </a:p>
        </p:txBody>
      </p:sp>
      <p:pic>
        <p:nvPicPr>
          <p:cNvPr id="4" name="Content Placeholder 3" descr="20031202_c2_EIT304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56631" y="1527175"/>
            <a:ext cx="5194225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Plasma is ejected in a violent reaction</a:t>
            </a:r>
            <a:endParaRPr lang="en-US" dirty="0"/>
          </a:p>
        </p:txBody>
      </p:sp>
      <p:pic>
        <p:nvPicPr>
          <p:cNvPr id="4" name="Content Placeholder 3" descr="solarfilamen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93681" y="1527175"/>
            <a:ext cx="5720126" cy="457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causes solar winds outward from the sun</a:t>
            </a:r>
            <a:endParaRPr lang="en-US" dirty="0"/>
          </a:p>
        </p:txBody>
      </p:sp>
      <p:pic>
        <p:nvPicPr>
          <p:cNvPr id="4" name="Content Placeholder 3" descr="solflar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0611" y="1527175"/>
            <a:ext cx="5826265" cy="4572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can also effect the weather on earth</a:t>
            </a:r>
            <a:endParaRPr lang="en-US" dirty="0"/>
          </a:p>
        </p:txBody>
      </p:sp>
      <p:pic>
        <p:nvPicPr>
          <p:cNvPr id="4" name="Content Placeholder 3" descr="febcme_sohoc2_big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67744" y="1527175"/>
            <a:ext cx="4572000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…. And can cause all kinds of space weather</a:t>
            </a:r>
            <a:endParaRPr lang="en-US" dirty="0"/>
          </a:p>
        </p:txBody>
      </p:sp>
      <p:pic>
        <p:nvPicPr>
          <p:cNvPr id="4" name="Content Placeholder 3" descr="Picture 01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1524000"/>
            <a:ext cx="7696200" cy="4648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Animated reaction of a C.M.E.</a:t>
            </a:r>
            <a:endParaRPr lang="en-US" dirty="0"/>
          </a:p>
        </p:txBody>
      </p:sp>
      <p:pic>
        <p:nvPicPr>
          <p:cNvPr id="4" name="Content Placeholder 3" descr="tecplot_3d_coronal_mass_ej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10619" y="1703387"/>
            <a:ext cx="4286250" cy="42195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C.M.E.’s cause a sun spot after ejection</a:t>
            </a:r>
            <a:endParaRPr lang="en-US" dirty="0"/>
          </a:p>
        </p:txBody>
      </p:sp>
      <p:pic>
        <p:nvPicPr>
          <p:cNvPr id="4" name="Content Placeholder 3" descr="radiocm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3000" y="1676400"/>
            <a:ext cx="6705599" cy="44196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an area of high magnetic reactivity</a:t>
            </a:r>
            <a:endParaRPr lang="en-US" dirty="0"/>
          </a:p>
        </p:txBody>
      </p:sp>
      <p:pic>
        <p:nvPicPr>
          <p:cNvPr id="4" name="Content Placeholder 3" descr="coronalmassejection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34506" y="2293937"/>
            <a:ext cx="3038475" cy="30384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</TotalTime>
  <Words>76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Coronal Mass Ejections</vt:lpstr>
      <vt:lpstr>Because of the high reactivity of the suns surface</vt:lpstr>
      <vt:lpstr>Plasma is ejected in a violent reaction</vt:lpstr>
      <vt:lpstr>This causes solar winds outward from the sun</vt:lpstr>
      <vt:lpstr>Which can also effect the weather on earth</vt:lpstr>
      <vt:lpstr>…. And can cause all kinds of space weather</vt:lpstr>
      <vt:lpstr>Animated reaction of a C.M.E.</vt:lpstr>
      <vt:lpstr>C.M.E.’s cause a sun spot after ejection</vt:lpstr>
      <vt:lpstr>Which is an area of high magnetic reactivity</vt:lpstr>
      <vt:lpstr>Infrared picture of many C.M.E.s </vt:lpstr>
      <vt:lpstr>Slide 11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Coronal Mass Ejections</dc:title>
  <dc:creator> </dc:creator>
  <cp:lastModifiedBy> </cp:lastModifiedBy>
  <cp:revision>5</cp:revision>
  <dcterms:created xsi:type="dcterms:W3CDTF">2008-05-02T18:09:39Z</dcterms:created>
  <dcterms:modified xsi:type="dcterms:W3CDTF">2008-05-05T01:17:42Z</dcterms:modified>
</cp:coreProperties>
</file>